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C826B-7898-49AC-B83E-3F4F180A6DC9}" type="datetimeFigureOut">
              <a:rPr lang="ru-RU" smtClean="0"/>
              <a:t>28.05.2021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989B3-5771-4DF4-8180-1E5A5A364FB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772400" cy="374441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РОО «Белая Русь»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первичная организация </a:t>
            </a:r>
            <a:r>
              <a:rPr lang="ru-RU" b="1" dirty="0" err="1" smtClean="0">
                <a:solidFill>
                  <a:srgbClr val="002060"/>
                </a:solidFill>
              </a:rPr>
              <a:t>Пинского</a:t>
            </a:r>
            <a:r>
              <a:rPr lang="ru-RU" b="1" dirty="0" smtClean="0">
                <a:solidFill>
                  <a:srgbClr val="002060"/>
                </a:solidFill>
              </a:rPr>
              <a:t> колледжа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УО «</a:t>
            </a:r>
            <a:r>
              <a:rPr lang="ru-RU" b="1" dirty="0" err="1" smtClean="0">
                <a:solidFill>
                  <a:srgbClr val="002060"/>
                </a:solidFill>
              </a:rPr>
              <a:t>БрГУ</a:t>
            </a:r>
            <a:r>
              <a:rPr lang="ru-RU" b="1" dirty="0" smtClean="0">
                <a:solidFill>
                  <a:srgbClr val="002060"/>
                </a:solidFill>
              </a:rPr>
              <a:t> имени А.С.Пушкина»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4815830" cy="240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60032" y="4941168"/>
            <a:ext cx="3888432" cy="95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Председатель: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Бабич Анна Васильевна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Конкурс чтецов </a:t>
            </a:r>
            <a:br>
              <a:rPr lang="ru-RU" b="1" dirty="0" smtClean="0">
                <a:solidFill>
                  <a:srgbClr val="00B050"/>
                </a:solidFill>
              </a:rPr>
            </a:br>
            <a:r>
              <a:rPr lang="ru-RU" b="1" dirty="0" smtClean="0">
                <a:solidFill>
                  <a:srgbClr val="00B050"/>
                </a:solidFill>
              </a:rPr>
              <a:t>«Мой край, которым я горжусь»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1276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Акция к 9 мая «Мы помним, мы гордимся!»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4578" name="Picture 2" descr="C:\Users\Admin\Desktop\Белая русь\IMG-a53226f458a6461e9ff031cbbe9d94a6-V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340768"/>
            <a:ext cx="4115272" cy="308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C:\Users\Admin\Desktop\Белая русь\Screenshot_20210530_1551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85392"/>
            <a:ext cx="3942061" cy="54726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Admin\Desktop\Белая русь\IMG-f9bac15f9c28c2d974f821af65354d47-V.jpg"/>
          <p:cNvPicPr>
            <a:picLocks noChangeAspect="1" noChangeArrowheads="1"/>
          </p:cNvPicPr>
          <p:nvPr/>
        </p:nvPicPr>
        <p:blipFill>
          <a:blip r:embed="rId4" cstate="print"/>
          <a:srcRect t="15819"/>
          <a:stretch>
            <a:fillRect/>
          </a:stretch>
        </p:blipFill>
        <p:spPr bwMode="auto">
          <a:xfrm>
            <a:off x="4644008" y="3933056"/>
            <a:ext cx="4248472" cy="2682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84784"/>
            <a:ext cx="82296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  <p:pic>
        <p:nvPicPr>
          <p:cNvPr id="23554" name="Picture 2" descr="C:\Users\Admin\Desktop\Белая русь\symb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140968"/>
            <a:ext cx="5904656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Молодежный форум «Беларусь – это мы! (г.Барановичи)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 descr="IMG-58e7d5028db746fc638d22081a224aa0-V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556792"/>
            <a:ext cx="470452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Admin\Desktop\Белая русь\IMG-bb3bc2e8d3fa3d0160b15e4da190e9c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84984"/>
            <a:ext cx="4715774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Белая русь\IMG-8581931906196d0085b5f915c6040b3a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60648"/>
            <a:ext cx="4595140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Admin\Desktop\Белая русь\IMG_20200926_170354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3960440" cy="478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50"/>
                </a:solidFill>
              </a:rPr>
              <a:t>Фоточеллендж</a:t>
            </a:r>
            <a:r>
              <a:rPr lang="ru-RU" b="1" dirty="0" smtClean="0">
                <a:solidFill>
                  <a:srgbClr val="00B050"/>
                </a:solidFill>
              </a:rPr>
              <a:t> «</a:t>
            </a:r>
            <a:r>
              <a:rPr lang="ru-RU" b="1" dirty="0" err="1" smtClean="0">
                <a:solidFill>
                  <a:srgbClr val="00B050"/>
                </a:solidFill>
              </a:rPr>
              <a:t>Чытаем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зорак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беларускай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be-BY" b="1" dirty="0" smtClean="0">
                <a:solidFill>
                  <a:srgbClr val="00B050"/>
                </a:solidFill>
              </a:rPr>
              <a:t>літаратуры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C:\Users\Admin\Desktop\Белая русь\Screenshot_20210530_1548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36787"/>
            <a:ext cx="3528392" cy="5521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Admin\Desktop\Белая русь\IMG-b5327608fa8732d0836097420a5ea0e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725050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Конкурс «Золотое Перо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Белой Руси – 2021»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7170" name="Picture 2" descr="https://belayarus.by/upload/iblock/27b/20210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640960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39552" y="4653136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err="1"/>
              <a:t>Григорик</a:t>
            </a:r>
            <a:r>
              <a:rPr lang="ru-RU" sz="2400" u="sng" dirty="0"/>
              <a:t> Мария </a:t>
            </a:r>
            <a:endParaRPr lang="ru-RU" sz="2400" u="sng" dirty="0" smtClean="0"/>
          </a:p>
          <a:p>
            <a:r>
              <a:rPr lang="ru-RU" sz="2400" dirty="0" smtClean="0"/>
              <a:t>ЭССЕ </a:t>
            </a:r>
            <a:r>
              <a:rPr lang="ru-RU" sz="2400" dirty="0"/>
              <a:t>на тему </a:t>
            </a:r>
            <a:r>
              <a:rPr lang="ru-RU" sz="2400" dirty="0" smtClean="0"/>
              <a:t>«Ценности</a:t>
            </a:r>
            <a:r>
              <a:rPr lang="ru-RU" sz="2400" dirty="0"/>
              <a:t>, которые нас </a:t>
            </a:r>
            <a:r>
              <a:rPr lang="ru-RU" sz="2400" dirty="0" smtClean="0"/>
              <a:t>объединяют»</a:t>
            </a:r>
          </a:p>
          <a:p>
            <a:r>
              <a:rPr lang="ru-RU" sz="2400" dirty="0" smtClean="0"/>
              <a:t>                           </a:t>
            </a:r>
            <a:r>
              <a:rPr lang="ru-RU" sz="2400" u="sng" dirty="0" err="1" smtClean="0"/>
              <a:t>Песоцкая</a:t>
            </a:r>
            <a:r>
              <a:rPr lang="ru-RU" sz="2400" u="sng" dirty="0" smtClean="0"/>
              <a:t> </a:t>
            </a:r>
            <a:r>
              <a:rPr lang="ru-RU" sz="2400" u="sng" dirty="0"/>
              <a:t>Анастасия </a:t>
            </a:r>
            <a:endParaRPr lang="ru-RU" sz="2400" u="sng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                      ЭССЕ </a:t>
            </a:r>
            <a:r>
              <a:rPr lang="ru-RU" sz="2400" dirty="0"/>
              <a:t>на тему «Мои духовные ценности, </a:t>
            </a:r>
            <a:endParaRPr lang="ru-RU" sz="2400" dirty="0" smtClean="0"/>
          </a:p>
          <a:p>
            <a:r>
              <a:rPr lang="ru-RU" sz="2400" dirty="0" smtClean="0"/>
              <a:t>                           или </a:t>
            </a:r>
            <a:r>
              <a:rPr lang="ru-RU" sz="2400" dirty="0"/>
              <a:t>Размышления о вере, надежде и любви</a:t>
            </a:r>
            <a:r>
              <a:rPr lang="ru-RU" sz="2400" dirty="0" smtClean="0"/>
              <a:t>».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Городская акция «Сделаем наш город чище»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5122" name="Picture 2" descr="C:\Users\Admin\Desktop\Белая русь\Screenshot_20210530_155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032448" cy="5712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Admin\Desktop\Белая русь\IMG-90e61f8f1c6aceeb202dfa086000dcc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1472" y="1196752"/>
            <a:ext cx="4752528" cy="301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Users\Admin\Desktop\Белая русь\IMG-a7702fbc67fd99f4a6bbdfe22adad14c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149080"/>
            <a:ext cx="446449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«15 марта – День Конституции Республики Беларусь»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Admin\Desktop\Белая русь\IMG_20210315_142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24744"/>
            <a:ext cx="396044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Users\Admin\Desktop\Белая русь\IMG_20210315_145344.jpg"/>
          <p:cNvPicPr>
            <a:picLocks noChangeAspect="1" noChangeArrowheads="1"/>
          </p:cNvPicPr>
          <p:nvPr/>
        </p:nvPicPr>
        <p:blipFill>
          <a:blip r:embed="rId3" cstate="print"/>
          <a:srcRect t="-3226"/>
          <a:stretch>
            <a:fillRect/>
          </a:stretch>
        </p:blipFill>
        <p:spPr bwMode="auto">
          <a:xfrm>
            <a:off x="5292080" y="1484784"/>
            <a:ext cx="3672408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Users\Admin\Desktop\Белая русь\IMG_20210315_141420.jpg"/>
          <p:cNvPicPr>
            <a:picLocks noChangeAspect="1" noChangeArrowheads="1"/>
          </p:cNvPicPr>
          <p:nvPr/>
        </p:nvPicPr>
        <p:blipFill>
          <a:blip r:embed="rId4" cstate="print"/>
          <a:srcRect t="23551"/>
          <a:stretch>
            <a:fillRect/>
          </a:stretch>
        </p:blipFill>
        <p:spPr bwMode="auto">
          <a:xfrm>
            <a:off x="179512" y="3933056"/>
            <a:ext cx="4843192" cy="2776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568952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День Единения России и Беларуси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483" name="Picture 3" descr="C:\Users\Admin\Desktop\Белая русь\IMG-eb0070ae60a991356e683e43bc13209d-V.jpg"/>
          <p:cNvPicPr>
            <a:picLocks noChangeAspect="1" noChangeArrowheads="1"/>
          </p:cNvPicPr>
          <p:nvPr/>
        </p:nvPicPr>
        <p:blipFill>
          <a:blip r:embed="rId2" cstate="print"/>
          <a:srcRect t="8010"/>
          <a:stretch>
            <a:fillRect/>
          </a:stretch>
        </p:blipFill>
        <p:spPr bwMode="auto">
          <a:xfrm>
            <a:off x="4139952" y="3717032"/>
            <a:ext cx="4888902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C:\Users\Admin\Desktop\Белая русь\Screenshot_20210530_155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3672408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Picture 5" descr="C:\Users\Admin\Desktop\Белая русь\IMG-0395fcd0f02ab60588892b6206ca97d7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908720"/>
            <a:ext cx="4320480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Республиканская акция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«Неделя леса»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C:\Users\Admin\Desktop\Белая русь\Screenshot_20210530_154311_com.instagram.android.jpg"/>
          <p:cNvPicPr>
            <a:picLocks noChangeAspect="1" noChangeArrowheads="1"/>
          </p:cNvPicPr>
          <p:nvPr/>
        </p:nvPicPr>
        <p:blipFill>
          <a:blip r:embed="rId2" cstate="print"/>
          <a:srcRect t="3347" b="25240"/>
          <a:stretch>
            <a:fillRect/>
          </a:stretch>
        </p:blipFill>
        <p:spPr bwMode="auto">
          <a:xfrm>
            <a:off x="683568" y="1340768"/>
            <a:ext cx="3514745" cy="537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7" name="Picture 3" descr="C:\Users\Admin\Desktop\Белая русь\Screenshot_20210530_155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454933"/>
            <a:ext cx="3816424" cy="5403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3190</TotalTime>
  <Words>107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РОО «Белая Русь»  первичная организация Пинского колледжа  УО «БрГУ имени А.С.Пушкина»</vt:lpstr>
      <vt:lpstr>Молодежный форум «Беларусь – это мы! (г.Барановичи)</vt:lpstr>
      <vt:lpstr>Слайд 3</vt:lpstr>
      <vt:lpstr>Фоточеллендж «Чытаем зорак беларускай літаратуры»</vt:lpstr>
      <vt:lpstr>Конкурс «Золотое Перо  Белой Руси – 2021»</vt:lpstr>
      <vt:lpstr>Городская акция «Сделаем наш город чище»</vt:lpstr>
      <vt:lpstr>«15 марта – День Конституции Республики Беларусь»</vt:lpstr>
      <vt:lpstr>День Единения России и Беларуси</vt:lpstr>
      <vt:lpstr>Республиканская акция  «Неделя леса»</vt:lpstr>
      <vt:lpstr>Конкурс чтецов  «Мой край, которым я горжусь»</vt:lpstr>
      <vt:lpstr>Акция к 9 мая «Мы помним, мы гордимся!»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РОО «Белая Русь»  первичная организация Пинского колледжа УО «БрГУ имени А.С.Пушкина»</dc:title>
  <dc:creator>Admin</dc:creator>
  <cp:lastModifiedBy>Admin</cp:lastModifiedBy>
  <cp:revision>16</cp:revision>
  <dcterms:created xsi:type="dcterms:W3CDTF">2021-05-28T13:07:34Z</dcterms:created>
  <dcterms:modified xsi:type="dcterms:W3CDTF">2021-05-30T18:17:46Z</dcterms:modified>
</cp:coreProperties>
</file>